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259" r:id="rId4"/>
    <p:sldId id="260" r:id="rId5"/>
    <p:sldId id="261" r:id="rId6"/>
    <p:sldId id="262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43" autoAdjust="0"/>
    <p:restoredTop sz="94660"/>
  </p:normalViewPr>
  <p:slideViewPr>
    <p:cSldViewPr snapToGrid="0">
      <p:cViewPr varScale="1">
        <p:scale>
          <a:sx n="87" d="100"/>
          <a:sy n="87" d="100"/>
        </p:scale>
        <p:origin x="29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E0A06D-6684-4C83-927E-DD8BF7806CB0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5B69F7-492A-46D4-A06E-E853A7180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31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B69F7-492A-46D4-A06E-E853A7180C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59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B69F7-492A-46D4-A06E-E853A7180C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49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52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290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596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41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064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175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648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59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2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45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310FC-2777-4773-A870-B3B283502C00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81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310FC-2777-4773-A870-B3B283502C00}" type="datetimeFigureOut">
              <a:rPr lang="en-US" smtClean="0"/>
              <a:t>6/14/2017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D29AF-E151-41BF-A5F5-230D41DA7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103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145" y="1066774"/>
            <a:ext cx="1969906" cy="145352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10" y="1202968"/>
            <a:ext cx="1569102" cy="118113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124" y="1202968"/>
            <a:ext cx="2611810" cy="84997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245" y="3691071"/>
            <a:ext cx="2244630" cy="797925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790575" y="1202968"/>
            <a:ext cx="1000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371850" y="1202968"/>
            <a:ext cx="1029771" cy="424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4401621" y="1428750"/>
            <a:ext cx="2970729" cy="199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448550" y="1906427"/>
            <a:ext cx="638175" cy="2183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7458075" y="1914525"/>
            <a:ext cx="3133725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0591800" y="2423757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Vin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885825" y="5753100"/>
            <a:ext cx="10629626" cy="47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-42870" y="882108"/>
            <a:ext cx="13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 3.7-4.2V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31308" y="5383768"/>
            <a:ext cx="105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Batt</a:t>
            </a:r>
            <a:r>
              <a:rPr lang="en-US" dirty="0"/>
              <a:t> GND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985786" y="5407580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GND</a:t>
            </a:r>
          </a:p>
        </p:txBody>
      </p:sp>
      <p:cxnSp>
        <p:nvCxnSpPr>
          <p:cNvPr id="60" name="Straight Connector 59"/>
          <p:cNvCxnSpPr/>
          <p:nvPr/>
        </p:nvCxnSpPr>
        <p:spPr>
          <a:xfrm>
            <a:off x="3219450" y="2257425"/>
            <a:ext cx="152400" cy="3495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401621" y="1942689"/>
            <a:ext cx="84305" cy="3858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/>
          <p:cNvCxnSpPr/>
          <p:nvPr/>
        </p:nvCxnSpPr>
        <p:spPr>
          <a:xfrm flipH="1">
            <a:off x="6571215" y="1627954"/>
            <a:ext cx="886860" cy="133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/>
          <p:cNvCxnSpPr/>
          <p:nvPr/>
        </p:nvCxnSpPr>
        <p:spPr>
          <a:xfrm>
            <a:off x="6582258" y="1760658"/>
            <a:ext cx="180216" cy="4016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/>
          <p:cNvCxnSpPr/>
          <p:nvPr/>
        </p:nvCxnSpPr>
        <p:spPr>
          <a:xfrm>
            <a:off x="9667875" y="4090033"/>
            <a:ext cx="133350" cy="1710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/>
          <p:cNvCxnSpPr/>
          <p:nvPr/>
        </p:nvCxnSpPr>
        <p:spPr>
          <a:xfrm flipV="1">
            <a:off x="9128496" y="3311882"/>
            <a:ext cx="0" cy="778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/>
          <p:cNvCxnSpPr/>
          <p:nvPr/>
        </p:nvCxnSpPr>
        <p:spPr>
          <a:xfrm>
            <a:off x="9134475" y="3295650"/>
            <a:ext cx="1552575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6" name="TextBox 1035"/>
          <p:cNvSpPr txBox="1"/>
          <p:nvPr/>
        </p:nvSpPr>
        <p:spPr>
          <a:xfrm>
            <a:off x="10225225" y="3283844"/>
            <a:ext cx="1656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Control Pin</a:t>
            </a:r>
          </a:p>
        </p:txBody>
      </p:sp>
      <p:cxnSp>
        <p:nvCxnSpPr>
          <p:cNvPr id="1038" name="Straight Connector 1037"/>
          <p:cNvCxnSpPr/>
          <p:nvPr/>
        </p:nvCxnSpPr>
        <p:spPr>
          <a:xfrm>
            <a:off x="2596098" y="2384105"/>
            <a:ext cx="0" cy="1084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TextBox 1038"/>
          <p:cNvSpPr txBox="1"/>
          <p:nvPr/>
        </p:nvSpPr>
        <p:spPr>
          <a:xfrm>
            <a:off x="2236758" y="3399453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5V</a:t>
            </a:r>
          </a:p>
        </p:txBody>
      </p:sp>
      <p:cxnSp>
        <p:nvCxnSpPr>
          <p:cNvPr id="1041" name="Straight Connector 1040"/>
          <p:cNvCxnSpPr/>
          <p:nvPr/>
        </p:nvCxnSpPr>
        <p:spPr>
          <a:xfrm flipH="1">
            <a:off x="885825" y="2384105"/>
            <a:ext cx="1236897" cy="778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TextBox 1043"/>
          <p:cNvSpPr txBox="1"/>
          <p:nvPr/>
        </p:nvSpPr>
        <p:spPr>
          <a:xfrm>
            <a:off x="254970" y="3132752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I/O Pin</a:t>
            </a:r>
          </a:p>
        </p:txBody>
      </p:sp>
      <p:cxnSp>
        <p:nvCxnSpPr>
          <p:cNvPr id="1046" name="Straight Connector 1045"/>
          <p:cNvCxnSpPr/>
          <p:nvPr/>
        </p:nvCxnSpPr>
        <p:spPr>
          <a:xfrm>
            <a:off x="8524231" y="4088368"/>
            <a:ext cx="0" cy="814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/>
          <p:cNvCxnSpPr/>
          <p:nvPr/>
        </p:nvCxnSpPr>
        <p:spPr>
          <a:xfrm>
            <a:off x="8587029" y="4876800"/>
            <a:ext cx="3185871" cy="68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" name="TextBox 1048"/>
          <p:cNvSpPr txBox="1"/>
          <p:nvPr/>
        </p:nvSpPr>
        <p:spPr>
          <a:xfrm>
            <a:off x="10048875" y="4576277"/>
            <a:ext cx="205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5V High current line</a:t>
            </a:r>
          </a:p>
        </p:txBody>
      </p:sp>
    </p:spTree>
    <p:extLst>
      <p:ext uri="{BB962C8B-B14F-4D97-AF65-F5344CB8AC3E}">
        <p14:creationId xmlns:p14="http://schemas.microsoft.com/office/powerpoint/2010/main" val="2285011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145" y="1066774"/>
            <a:ext cx="1969906" cy="145352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10" y="1202968"/>
            <a:ext cx="1569102" cy="118113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124" y="1202968"/>
            <a:ext cx="2611810" cy="84997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245" y="3691071"/>
            <a:ext cx="2244630" cy="797925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790575" y="1202968"/>
            <a:ext cx="1000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371850" y="1202968"/>
            <a:ext cx="1029771" cy="424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4401621" y="1428750"/>
            <a:ext cx="2970729" cy="199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448550" y="1906427"/>
            <a:ext cx="638175" cy="2183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7458075" y="1914525"/>
            <a:ext cx="3133725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0591800" y="2423757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Vin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885825" y="5753100"/>
            <a:ext cx="10629626" cy="47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-42870" y="882108"/>
            <a:ext cx="13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 3.7-4.2V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31308" y="5383768"/>
            <a:ext cx="105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Batt</a:t>
            </a:r>
            <a:r>
              <a:rPr lang="en-US" dirty="0"/>
              <a:t> GND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985786" y="5407580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GND</a:t>
            </a:r>
          </a:p>
        </p:txBody>
      </p:sp>
      <p:cxnSp>
        <p:nvCxnSpPr>
          <p:cNvPr id="60" name="Straight Connector 59"/>
          <p:cNvCxnSpPr/>
          <p:nvPr/>
        </p:nvCxnSpPr>
        <p:spPr>
          <a:xfrm>
            <a:off x="3219450" y="2257425"/>
            <a:ext cx="152400" cy="3495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401621" y="1942689"/>
            <a:ext cx="84305" cy="3858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/>
          <p:cNvCxnSpPr/>
          <p:nvPr/>
        </p:nvCxnSpPr>
        <p:spPr>
          <a:xfrm flipH="1">
            <a:off x="6571215" y="1627954"/>
            <a:ext cx="886860" cy="133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/>
          <p:cNvCxnSpPr/>
          <p:nvPr/>
        </p:nvCxnSpPr>
        <p:spPr>
          <a:xfrm>
            <a:off x="6582258" y="1760658"/>
            <a:ext cx="180216" cy="4016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/>
          <p:cNvCxnSpPr/>
          <p:nvPr/>
        </p:nvCxnSpPr>
        <p:spPr>
          <a:xfrm>
            <a:off x="9667875" y="4090033"/>
            <a:ext cx="133350" cy="1710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/>
          <p:cNvCxnSpPr/>
          <p:nvPr/>
        </p:nvCxnSpPr>
        <p:spPr>
          <a:xfrm flipV="1">
            <a:off x="9128496" y="3311882"/>
            <a:ext cx="0" cy="778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/>
          <p:cNvCxnSpPr/>
          <p:nvPr/>
        </p:nvCxnSpPr>
        <p:spPr>
          <a:xfrm>
            <a:off x="9134475" y="3295650"/>
            <a:ext cx="1552575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6" name="TextBox 1035"/>
          <p:cNvSpPr txBox="1"/>
          <p:nvPr/>
        </p:nvSpPr>
        <p:spPr>
          <a:xfrm>
            <a:off x="10225225" y="3283844"/>
            <a:ext cx="1656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Control Pin</a:t>
            </a:r>
          </a:p>
        </p:txBody>
      </p:sp>
      <p:cxnSp>
        <p:nvCxnSpPr>
          <p:cNvPr id="1038" name="Straight Connector 1037"/>
          <p:cNvCxnSpPr/>
          <p:nvPr/>
        </p:nvCxnSpPr>
        <p:spPr>
          <a:xfrm>
            <a:off x="2596098" y="2384105"/>
            <a:ext cx="0" cy="1084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TextBox 1038"/>
          <p:cNvSpPr txBox="1"/>
          <p:nvPr/>
        </p:nvSpPr>
        <p:spPr>
          <a:xfrm>
            <a:off x="2236758" y="3399453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5V</a:t>
            </a:r>
          </a:p>
        </p:txBody>
      </p:sp>
      <p:cxnSp>
        <p:nvCxnSpPr>
          <p:cNvPr id="1041" name="Straight Connector 1040"/>
          <p:cNvCxnSpPr/>
          <p:nvPr/>
        </p:nvCxnSpPr>
        <p:spPr>
          <a:xfrm flipH="1">
            <a:off x="885825" y="2384105"/>
            <a:ext cx="1236897" cy="778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TextBox 1043"/>
          <p:cNvSpPr txBox="1"/>
          <p:nvPr/>
        </p:nvSpPr>
        <p:spPr>
          <a:xfrm>
            <a:off x="254970" y="3132752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I/O Pin</a:t>
            </a:r>
          </a:p>
        </p:txBody>
      </p:sp>
      <p:cxnSp>
        <p:nvCxnSpPr>
          <p:cNvPr id="1046" name="Straight Connector 1045"/>
          <p:cNvCxnSpPr/>
          <p:nvPr/>
        </p:nvCxnSpPr>
        <p:spPr>
          <a:xfrm>
            <a:off x="8524231" y="4088368"/>
            <a:ext cx="0" cy="814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/>
          <p:cNvCxnSpPr/>
          <p:nvPr/>
        </p:nvCxnSpPr>
        <p:spPr>
          <a:xfrm>
            <a:off x="8587029" y="4876800"/>
            <a:ext cx="3185871" cy="68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" name="TextBox 1048"/>
          <p:cNvSpPr txBox="1"/>
          <p:nvPr/>
        </p:nvSpPr>
        <p:spPr>
          <a:xfrm>
            <a:off x="10048875" y="4576277"/>
            <a:ext cx="205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5V High current line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553478" y="201584"/>
            <a:ext cx="1627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QuadBot</a:t>
            </a:r>
            <a:r>
              <a:rPr lang="en-US" dirty="0"/>
              <a:t> Board</a:t>
            </a:r>
          </a:p>
        </p:txBody>
      </p:sp>
    </p:spTree>
    <p:extLst>
      <p:ext uri="{BB962C8B-B14F-4D97-AF65-F5344CB8AC3E}">
        <p14:creationId xmlns:p14="http://schemas.microsoft.com/office/powerpoint/2010/main" val="3494997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711501" y="552495"/>
            <a:ext cx="1050999" cy="371430"/>
            <a:chOff x="971550" y="1225034"/>
            <a:chExt cx="1114425" cy="369332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971550" y="1409700"/>
              <a:ext cx="111442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247775" y="1225034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WW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457200" y="304800"/>
            <a:ext cx="2495550" cy="1238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/>
          <p:cNvSpPr/>
          <p:nvPr/>
        </p:nvSpPr>
        <p:spPr>
          <a:xfrm>
            <a:off x="581025" y="447675"/>
            <a:ext cx="247650" cy="291584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/>
          <p:cNvSpPr/>
          <p:nvPr/>
        </p:nvSpPr>
        <p:spPr>
          <a:xfrm>
            <a:off x="581025" y="795337"/>
            <a:ext cx="247650" cy="291584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/>
          <p:cNvSpPr/>
          <p:nvPr/>
        </p:nvSpPr>
        <p:spPr>
          <a:xfrm>
            <a:off x="581025" y="1143000"/>
            <a:ext cx="247650" cy="291584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28675" y="426005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8675" y="1086921"/>
            <a:ext cx="627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Vout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93757" y="753546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397203" y="1876425"/>
            <a:ext cx="3314298" cy="2499828"/>
            <a:chOff x="2933700" y="1310172"/>
            <a:chExt cx="4279378" cy="3247055"/>
          </a:xfrm>
        </p:grpSpPr>
        <p:pic>
          <p:nvPicPr>
            <p:cNvPr id="23" name="Picture 22" descr="SparkFun LiPo Charger Basic - Micro-USB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6025" y="1310172"/>
              <a:ext cx="3247053" cy="3247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Flowchart: Connector 23"/>
            <p:cNvSpPr/>
            <p:nvPr/>
          </p:nvSpPr>
          <p:spPr>
            <a:xfrm>
              <a:off x="3019425" y="2362200"/>
              <a:ext cx="228600" cy="219075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164659" y="213997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194664" y="2991922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933700" y="1657349"/>
              <a:ext cx="4279378" cy="25527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/>
            <p:cNvSpPr/>
            <p:nvPr/>
          </p:nvSpPr>
          <p:spPr>
            <a:xfrm>
              <a:off x="3019425" y="3233079"/>
              <a:ext cx="228600" cy="219075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714750" y="3657600"/>
              <a:ext cx="1896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Lipo</a:t>
              </a:r>
              <a:r>
                <a:rPr lang="en-US" dirty="0"/>
                <a:t> Charger Basic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91167" y="4280060"/>
            <a:ext cx="3126370" cy="2299294"/>
            <a:chOff x="4398380" y="1251151"/>
            <a:chExt cx="3039922" cy="2266950"/>
          </a:xfrm>
        </p:grpSpPr>
        <p:pic>
          <p:nvPicPr>
            <p:cNvPr id="31" name="Picture 2" descr="https://a.pololu-files.com/picture/0J1308.600x480.jpg?2044dcc141ad1b7b995b7a742b6b7c7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6860" y="2013639"/>
              <a:ext cx="1021878" cy="81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/>
            <p:cNvSpPr/>
            <p:nvPr/>
          </p:nvSpPr>
          <p:spPr>
            <a:xfrm>
              <a:off x="4398380" y="1251151"/>
              <a:ext cx="3039922" cy="22669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10849" y="1705754"/>
              <a:ext cx="2627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ACS714 Current Sensor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4509907" y="1336422"/>
              <a:ext cx="370390" cy="3693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6929016" y="1336422"/>
              <a:ext cx="370390" cy="3693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5859755" y="3146094"/>
              <a:ext cx="154464" cy="15915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>
              <a:off x="5456294" y="1648550"/>
              <a:ext cx="1064870" cy="204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5859755" y="1270302"/>
              <a:ext cx="237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686950" y="2856341"/>
              <a:ext cx="500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Vcc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857462" y="285289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540641" y="2856341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GND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5051836" y="3148286"/>
              <a:ext cx="154464" cy="15915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6774552" y="3146094"/>
              <a:ext cx="154464" cy="15915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/>
          <p:cNvSpPr/>
          <p:nvPr/>
        </p:nvSpPr>
        <p:spPr>
          <a:xfrm>
            <a:off x="5848350" y="4280060"/>
            <a:ext cx="3562350" cy="1263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44"/>
          <p:cNvSpPr/>
          <p:nvPr/>
        </p:nvSpPr>
        <p:spPr>
          <a:xfrm>
            <a:off x="6136481" y="4722923"/>
            <a:ext cx="295275" cy="374601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owchart: Connector 45"/>
          <p:cNvSpPr/>
          <p:nvPr/>
        </p:nvSpPr>
        <p:spPr>
          <a:xfrm>
            <a:off x="6967537" y="4722924"/>
            <a:ext cx="295275" cy="374601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lowchart: Connector 46"/>
          <p:cNvSpPr/>
          <p:nvPr/>
        </p:nvSpPr>
        <p:spPr>
          <a:xfrm>
            <a:off x="7929934" y="4722923"/>
            <a:ext cx="295275" cy="374601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lowchart: Connector 47"/>
          <p:cNvSpPr/>
          <p:nvPr/>
        </p:nvSpPr>
        <p:spPr>
          <a:xfrm>
            <a:off x="8786515" y="4732568"/>
            <a:ext cx="295275" cy="374601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7262812" y="4353591"/>
            <a:ext cx="68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Relay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001027" y="5115750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DC+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799262" y="5087175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659218" y="5044972"/>
            <a:ext cx="993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Control+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521868" y="5053037"/>
            <a:ext cx="948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Control-</a:t>
            </a:r>
          </a:p>
        </p:txBody>
      </p:sp>
    </p:spTree>
    <p:extLst>
      <p:ext uri="{BB962C8B-B14F-4D97-AF65-F5344CB8AC3E}">
        <p14:creationId xmlns:p14="http://schemas.microsoft.com/office/powerpoint/2010/main" val="2531658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2"/>
          <a:srcRect l="43829" t="33492" r="35316" b="38571"/>
          <a:stretch/>
        </p:blipFill>
        <p:spPr>
          <a:xfrm rot="16200000">
            <a:off x="-710557" y="2151412"/>
            <a:ext cx="3990230" cy="18960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" t="27778" r="-658" b="22037"/>
          <a:stretch/>
        </p:blipFill>
        <p:spPr>
          <a:xfrm>
            <a:off x="4510087" y="457200"/>
            <a:ext cx="6500813" cy="579990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 flipV="1">
            <a:off x="3428214" y="1066800"/>
            <a:ext cx="5029986" cy="889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8356600" y="1111250"/>
            <a:ext cx="127000" cy="4546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05928" y="920234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7715250" y="1397000"/>
            <a:ext cx="311150" cy="222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088878" y="33006"/>
            <a:ext cx="168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5V High Current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6248400" y="1658898"/>
            <a:ext cx="228600" cy="2588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6248400" y="1866900"/>
            <a:ext cx="216694" cy="2921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6248399" y="2166898"/>
            <a:ext cx="222648" cy="2842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6248400" y="2565400"/>
            <a:ext cx="228600" cy="2159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226300" y="1617702"/>
            <a:ext cx="216297" cy="2824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213600" y="1917700"/>
            <a:ext cx="235148" cy="241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226300" y="2159000"/>
            <a:ext cx="250726" cy="2921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226300" y="2408198"/>
            <a:ext cx="231031" cy="2588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813800" y="1155700"/>
            <a:ext cx="26035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8674100" y="1155700"/>
            <a:ext cx="114300" cy="22288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1457502" y="971034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5V Due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8674100" y="3771900"/>
            <a:ext cx="26035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8629650" y="3771900"/>
            <a:ext cx="19050" cy="18859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1277600" y="3587234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3.3V Due</a:t>
            </a:r>
          </a:p>
        </p:txBody>
      </p:sp>
      <p:cxnSp>
        <p:nvCxnSpPr>
          <p:cNvPr id="54" name="Elbow Connector 53"/>
          <p:cNvCxnSpPr/>
          <p:nvPr/>
        </p:nvCxnSpPr>
        <p:spPr>
          <a:xfrm rot="16200000" flipH="1">
            <a:off x="5683429" y="3892726"/>
            <a:ext cx="761643" cy="139701"/>
          </a:xfrm>
          <a:prstGeom prst="bentConnector3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eeform 63"/>
          <p:cNvSpPr/>
          <p:nvPr/>
        </p:nvSpPr>
        <p:spPr>
          <a:xfrm>
            <a:off x="6210300" y="3594100"/>
            <a:ext cx="529037" cy="765577"/>
          </a:xfrm>
          <a:custGeom>
            <a:avLst/>
            <a:gdLst>
              <a:gd name="connsiteX0" fmla="*/ 0 w 529037"/>
              <a:gd name="connsiteY0" fmla="*/ 0 h 765577"/>
              <a:gd name="connsiteX1" fmla="*/ 482600 w 529037"/>
              <a:gd name="connsiteY1" fmla="*/ 685800 h 765577"/>
              <a:gd name="connsiteX2" fmla="*/ 482600 w 529037"/>
              <a:gd name="connsiteY2" fmla="*/ 723900 h 765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9037" h="765577">
                <a:moveTo>
                  <a:pt x="0" y="0"/>
                </a:moveTo>
                <a:cubicBezTo>
                  <a:pt x="201083" y="282575"/>
                  <a:pt x="402167" y="565150"/>
                  <a:pt x="482600" y="685800"/>
                </a:cubicBezTo>
                <a:cubicBezTo>
                  <a:pt x="563033" y="806450"/>
                  <a:pt x="522816" y="765175"/>
                  <a:pt x="482600" y="7239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64"/>
          <p:cNvSpPr/>
          <p:nvPr/>
        </p:nvSpPr>
        <p:spPr>
          <a:xfrm>
            <a:off x="6248400" y="3007517"/>
            <a:ext cx="986395" cy="1361283"/>
          </a:xfrm>
          <a:custGeom>
            <a:avLst/>
            <a:gdLst>
              <a:gd name="connsiteX0" fmla="*/ 0 w 986395"/>
              <a:gd name="connsiteY0" fmla="*/ 307183 h 1361283"/>
              <a:gd name="connsiteX1" fmla="*/ 850900 w 986395"/>
              <a:gd name="connsiteY1" fmla="*/ 65883 h 1361283"/>
              <a:gd name="connsiteX2" fmla="*/ 952500 w 986395"/>
              <a:gd name="connsiteY2" fmla="*/ 1361283 h 1361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6395" h="1361283">
                <a:moveTo>
                  <a:pt x="0" y="307183"/>
                </a:moveTo>
                <a:cubicBezTo>
                  <a:pt x="346075" y="98691"/>
                  <a:pt x="692150" y="-109800"/>
                  <a:pt x="850900" y="65883"/>
                </a:cubicBezTo>
                <a:cubicBezTo>
                  <a:pt x="1009650" y="241566"/>
                  <a:pt x="1007533" y="1124216"/>
                  <a:pt x="952500" y="1361283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7390155" y="637454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Pin 4</a:t>
            </a:r>
          </a:p>
        </p:txBody>
      </p:sp>
      <p:sp>
        <p:nvSpPr>
          <p:cNvPr id="69" name="Freeform 68"/>
          <p:cNvSpPr/>
          <p:nvPr/>
        </p:nvSpPr>
        <p:spPr>
          <a:xfrm>
            <a:off x="7467600" y="3666464"/>
            <a:ext cx="500323" cy="2683536"/>
          </a:xfrm>
          <a:custGeom>
            <a:avLst/>
            <a:gdLst>
              <a:gd name="connsiteX0" fmla="*/ 0 w 500323"/>
              <a:gd name="connsiteY0" fmla="*/ 600736 h 2683536"/>
              <a:gd name="connsiteX1" fmla="*/ 457200 w 500323"/>
              <a:gd name="connsiteY1" fmla="*/ 130836 h 2683536"/>
              <a:gd name="connsiteX2" fmla="*/ 482600 w 500323"/>
              <a:gd name="connsiteY2" fmla="*/ 2683536 h 268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0323" h="2683536">
                <a:moveTo>
                  <a:pt x="0" y="600736"/>
                </a:moveTo>
                <a:cubicBezTo>
                  <a:pt x="188383" y="192219"/>
                  <a:pt x="376767" y="-216297"/>
                  <a:pt x="457200" y="130836"/>
                </a:cubicBezTo>
                <a:cubicBezTo>
                  <a:pt x="537633" y="477969"/>
                  <a:pt x="480483" y="2213636"/>
                  <a:pt x="482600" y="268353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69"/>
          <p:cNvSpPr/>
          <p:nvPr/>
        </p:nvSpPr>
        <p:spPr>
          <a:xfrm>
            <a:off x="6972300" y="4406900"/>
            <a:ext cx="1651000" cy="1473284"/>
          </a:xfrm>
          <a:custGeom>
            <a:avLst/>
            <a:gdLst>
              <a:gd name="connsiteX0" fmla="*/ 0 w 1651000"/>
              <a:gd name="connsiteY0" fmla="*/ 0 h 1473284"/>
              <a:gd name="connsiteX1" fmla="*/ 762000 w 1651000"/>
              <a:gd name="connsiteY1" fmla="*/ 1409700 h 1473284"/>
              <a:gd name="connsiteX2" fmla="*/ 1651000 w 1651000"/>
              <a:gd name="connsiteY2" fmla="*/ 1257300 h 147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0" h="1473284">
                <a:moveTo>
                  <a:pt x="0" y="0"/>
                </a:moveTo>
                <a:cubicBezTo>
                  <a:pt x="243416" y="600075"/>
                  <a:pt x="486833" y="1200150"/>
                  <a:pt x="762000" y="1409700"/>
                </a:cubicBezTo>
                <a:cubicBezTo>
                  <a:pt x="1037167" y="1619250"/>
                  <a:pt x="1473200" y="1242483"/>
                  <a:pt x="1651000" y="12573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842000" y="3099414"/>
            <a:ext cx="1371600" cy="672486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232312" y="3771900"/>
            <a:ext cx="2117188" cy="1206500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 flipH="1">
            <a:off x="2349500" y="3099414"/>
            <a:ext cx="3492500" cy="6724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2336805" y="3771900"/>
            <a:ext cx="3505195" cy="1206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8458200" y="457200"/>
            <a:ext cx="12700" cy="6470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7967923" y="49768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 Due</a:t>
            </a:r>
          </a:p>
        </p:txBody>
      </p:sp>
      <p:sp>
        <p:nvSpPr>
          <p:cNvPr id="82" name="Freeform 81"/>
          <p:cNvSpPr/>
          <p:nvPr/>
        </p:nvSpPr>
        <p:spPr>
          <a:xfrm>
            <a:off x="6438900" y="4330700"/>
            <a:ext cx="1991652" cy="905079"/>
          </a:xfrm>
          <a:custGeom>
            <a:avLst/>
            <a:gdLst>
              <a:gd name="connsiteX0" fmla="*/ 0 w 1991652"/>
              <a:gd name="connsiteY0" fmla="*/ 0 h 905079"/>
              <a:gd name="connsiteX1" fmla="*/ 342900 w 1991652"/>
              <a:gd name="connsiteY1" fmla="*/ 787400 h 905079"/>
              <a:gd name="connsiteX2" fmla="*/ 1955800 w 1991652"/>
              <a:gd name="connsiteY2" fmla="*/ 723900 h 90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1652" h="905079">
                <a:moveTo>
                  <a:pt x="0" y="0"/>
                </a:moveTo>
                <a:cubicBezTo>
                  <a:pt x="8466" y="333375"/>
                  <a:pt x="16933" y="666750"/>
                  <a:pt x="342900" y="787400"/>
                </a:cubicBezTo>
                <a:cubicBezTo>
                  <a:pt x="668867" y="908050"/>
                  <a:pt x="2247900" y="1001183"/>
                  <a:pt x="1955800" y="7239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420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3" t="9349" r="25400" b="16461"/>
          <a:stretch/>
        </p:blipFill>
        <p:spPr>
          <a:xfrm>
            <a:off x="904875" y="180974"/>
            <a:ext cx="3057526" cy="667702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26805" r="19630" b="15277"/>
          <a:stretch/>
        </p:blipFill>
        <p:spPr>
          <a:xfrm>
            <a:off x="6788150" y="2578100"/>
            <a:ext cx="3276600" cy="55317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3829" t="33492" r="35316" b="38571"/>
          <a:stretch/>
        </p:blipFill>
        <p:spPr>
          <a:xfrm rot="16200000">
            <a:off x="5845281" y="-767029"/>
            <a:ext cx="3990230" cy="189600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788150" y="853459"/>
            <a:ext cx="2117188" cy="1206500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533738" y="2985114"/>
            <a:ext cx="1371600" cy="672486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H="1" flipV="1">
            <a:off x="6788150" y="2059959"/>
            <a:ext cx="745588" cy="925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8905338" y="2059959"/>
            <a:ext cx="0" cy="925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16200000">
            <a:off x="7542936" y="412485"/>
            <a:ext cx="736600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1 2</a:t>
            </a:r>
          </a:p>
          <a:p>
            <a:r>
              <a:rPr lang="en-US" dirty="0"/>
              <a:t>3 4</a:t>
            </a:r>
          </a:p>
          <a:p>
            <a:r>
              <a:rPr lang="en-US" dirty="0"/>
              <a:t>5 6</a:t>
            </a:r>
          </a:p>
          <a:p>
            <a:r>
              <a:rPr lang="en-US" dirty="0"/>
              <a:t>7 8 </a:t>
            </a:r>
          </a:p>
          <a:p>
            <a:r>
              <a:rPr lang="en-US" dirty="0"/>
              <a:t>9 10</a:t>
            </a:r>
          </a:p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127591" y="859630"/>
            <a:ext cx="2730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SPI Ribbon - Chip Reader:</a:t>
            </a:r>
          </a:p>
          <a:p>
            <a:r>
              <a:rPr lang="en-US" dirty="0"/>
              <a:t>1 – D0</a:t>
            </a:r>
          </a:p>
          <a:p>
            <a:r>
              <a:rPr lang="en-US" dirty="0"/>
              <a:t>3 – SCK</a:t>
            </a:r>
          </a:p>
          <a:p>
            <a:r>
              <a:rPr lang="en-US" dirty="0"/>
              <a:t>4 – D1</a:t>
            </a:r>
          </a:p>
        </p:txBody>
      </p:sp>
      <p:sp>
        <p:nvSpPr>
          <p:cNvPr id="19" name="Freeform 18"/>
          <p:cNvSpPr/>
          <p:nvPr/>
        </p:nvSpPr>
        <p:spPr>
          <a:xfrm>
            <a:off x="7453075" y="2348557"/>
            <a:ext cx="1665525" cy="1156643"/>
          </a:xfrm>
          <a:custGeom>
            <a:avLst/>
            <a:gdLst>
              <a:gd name="connsiteX0" fmla="*/ 230425 w 1665525"/>
              <a:gd name="connsiteY0" fmla="*/ 1156643 h 1156643"/>
              <a:gd name="connsiteX1" fmla="*/ 116125 w 1665525"/>
              <a:gd name="connsiteY1" fmla="*/ 943 h 1156643"/>
              <a:gd name="connsiteX2" fmla="*/ 1665525 w 1665525"/>
              <a:gd name="connsiteY2" fmla="*/ 953443 h 1156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25" h="1156643">
                <a:moveTo>
                  <a:pt x="230425" y="1156643"/>
                </a:moveTo>
                <a:cubicBezTo>
                  <a:pt x="53683" y="595726"/>
                  <a:pt x="-123058" y="34810"/>
                  <a:pt x="116125" y="943"/>
                </a:cubicBezTo>
                <a:cubicBezTo>
                  <a:pt x="355308" y="-32924"/>
                  <a:pt x="1400942" y="856076"/>
                  <a:pt x="1665525" y="953443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7596934" y="3492500"/>
            <a:ext cx="1280366" cy="576644"/>
          </a:xfrm>
          <a:custGeom>
            <a:avLst/>
            <a:gdLst>
              <a:gd name="connsiteX0" fmla="*/ 365966 w 1280366"/>
              <a:gd name="connsiteY0" fmla="*/ 0 h 576644"/>
              <a:gd name="connsiteX1" fmla="*/ 48466 w 1280366"/>
              <a:gd name="connsiteY1" fmla="*/ 444500 h 576644"/>
              <a:gd name="connsiteX2" fmla="*/ 1280366 w 1280366"/>
              <a:gd name="connsiteY2" fmla="*/ 444500 h 57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0366" h="576644">
                <a:moveTo>
                  <a:pt x="365966" y="0"/>
                </a:moveTo>
                <a:cubicBezTo>
                  <a:pt x="131016" y="185208"/>
                  <a:pt x="-103934" y="370417"/>
                  <a:pt x="48466" y="444500"/>
                </a:cubicBezTo>
                <a:cubicBezTo>
                  <a:pt x="200866" y="518583"/>
                  <a:pt x="649599" y="700617"/>
                  <a:pt x="1280366" y="4445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7937500" y="2420022"/>
            <a:ext cx="1072607" cy="1961478"/>
          </a:xfrm>
          <a:custGeom>
            <a:avLst/>
            <a:gdLst>
              <a:gd name="connsiteX0" fmla="*/ 0 w 1072607"/>
              <a:gd name="connsiteY0" fmla="*/ 805778 h 1961478"/>
              <a:gd name="connsiteX1" fmla="*/ 596900 w 1072607"/>
              <a:gd name="connsiteY1" fmla="*/ 43778 h 1961478"/>
              <a:gd name="connsiteX2" fmla="*/ 939800 w 1072607"/>
              <a:gd name="connsiteY2" fmla="*/ 1961478 h 1961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2607" h="1961478">
                <a:moveTo>
                  <a:pt x="0" y="805778"/>
                </a:moveTo>
                <a:cubicBezTo>
                  <a:pt x="220133" y="328469"/>
                  <a:pt x="440267" y="-148839"/>
                  <a:pt x="596900" y="43778"/>
                </a:cubicBezTo>
                <a:cubicBezTo>
                  <a:pt x="753533" y="236395"/>
                  <a:pt x="1329267" y="1847178"/>
                  <a:pt x="939800" y="1961478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7968297" y="4165600"/>
            <a:ext cx="896303" cy="1333500"/>
          </a:xfrm>
          <a:custGeom>
            <a:avLst/>
            <a:gdLst>
              <a:gd name="connsiteX0" fmla="*/ 896303 w 896303"/>
              <a:gd name="connsiteY0" fmla="*/ 0 h 1333500"/>
              <a:gd name="connsiteX1" fmla="*/ 32703 w 896303"/>
              <a:gd name="connsiteY1" fmla="*/ 635000 h 1333500"/>
              <a:gd name="connsiteX2" fmla="*/ 248603 w 896303"/>
              <a:gd name="connsiteY2" fmla="*/ 133350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6303" h="1333500">
                <a:moveTo>
                  <a:pt x="896303" y="0"/>
                </a:moveTo>
                <a:cubicBezTo>
                  <a:pt x="518478" y="206375"/>
                  <a:pt x="140653" y="412750"/>
                  <a:pt x="32703" y="635000"/>
                </a:cubicBezTo>
                <a:cubicBezTo>
                  <a:pt x="-75247" y="857250"/>
                  <a:pt x="106786" y="1289050"/>
                  <a:pt x="248603" y="13335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8214499" y="3733800"/>
            <a:ext cx="2525164" cy="1996099"/>
          </a:xfrm>
          <a:custGeom>
            <a:avLst/>
            <a:gdLst>
              <a:gd name="connsiteX0" fmla="*/ 662801 w 2525164"/>
              <a:gd name="connsiteY0" fmla="*/ 0 h 1996099"/>
              <a:gd name="connsiteX1" fmla="*/ 2517001 w 2525164"/>
              <a:gd name="connsiteY1" fmla="*/ 1003300 h 1996099"/>
              <a:gd name="connsiteX2" fmla="*/ 15101 w 2525164"/>
              <a:gd name="connsiteY2" fmla="*/ 1993900 h 1996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5164" h="1996099">
                <a:moveTo>
                  <a:pt x="662801" y="0"/>
                </a:moveTo>
                <a:cubicBezTo>
                  <a:pt x="1643876" y="335491"/>
                  <a:pt x="2624951" y="670983"/>
                  <a:pt x="2517001" y="1003300"/>
                </a:cubicBezTo>
                <a:cubicBezTo>
                  <a:pt x="2409051" y="1335617"/>
                  <a:pt x="-221966" y="2040467"/>
                  <a:pt x="15101" y="19939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69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4" t="43711" r="29881" b="19451"/>
          <a:stretch/>
        </p:blipFill>
        <p:spPr>
          <a:xfrm>
            <a:off x="3800975" y="142211"/>
            <a:ext cx="3506770" cy="626543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4262887" y="990623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4258175" y="1174644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270744" y="1438614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258174" y="1693157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262129" y="1162095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140633" y="955381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231839" y="1419760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181721" y="1650118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667282" y="936527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404289" y="2085922"/>
            <a:ext cx="2437763" cy="433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546185" y="2129292"/>
            <a:ext cx="4220" cy="4389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316045" y="2616635"/>
            <a:ext cx="430861" cy="44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4316045" y="2848252"/>
            <a:ext cx="538730" cy="132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667282" y="1193398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5667282" y="1393945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681362" y="1659545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6549821" y="917673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6595049" y="1180949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6595048" y="1375091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6595048" y="1609868"/>
            <a:ext cx="292231" cy="18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270744" y="1845557"/>
            <a:ext cx="2616535" cy="66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28"/>
          <p:cNvSpPr/>
          <p:nvPr/>
        </p:nvSpPr>
        <p:spPr>
          <a:xfrm>
            <a:off x="3033465" y="1529144"/>
            <a:ext cx="1215342" cy="912930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5342" h="912930">
                <a:moveTo>
                  <a:pt x="1215342" y="405114"/>
                </a:moveTo>
                <a:cubicBezTo>
                  <a:pt x="1004104" y="687729"/>
                  <a:pt x="792866" y="970345"/>
                  <a:pt x="590309" y="902826"/>
                </a:cubicBezTo>
                <a:cubicBezTo>
                  <a:pt x="387752" y="835307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2176938" y="2129292"/>
            <a:ext cx="2163254" cy="877815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1255653 w 1255653"/>
              <a:gd name="connsiteY0" fmla="*/ 36058 h 902871"/>
              <a:gd name="connsiteX1" fmla="*/ 590309 w 1255653"/>
              <a:gd name="connsiteY1" fmla="*/ 902826 h 902871"/>
              <a:gd name="connsiteX2" fmla="*/ 0 w 1255653"/>
              <a:gd name="connsiteY2" fmla="*/ 0 h 902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5653" h="902871">
                <a:moveTo>
                  <a:pt x="1255653" y="36058"/>
                </a:moveTo>
                <a:cubicBezTo>
                  <a:pt x="1044415" y="318673"/>
                  <a:pt x="799584" y="908836"/>
                  <a:pt x="590309" y="902826"/>
                </a:cubicBezTo>
                <a:cubicBezTo>
                  <a:pt x="381034" y="896816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28795" y="1228133"/>
            <a:ext cx="7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BATT+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651162" y="1800943"/>
            <a:ext cx="1140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BATT GND</a:t>
            </a:r>
          </a:p>
        </p:txBody>
      </p:sp>
      <p:sp>
        <p:nvSpPr>
          <p:cNvPr id="38" name="Freeform 37"/>
          <p:cNvSpPr/>
          <p:nvPr/>
        </p:nvSpPr>
        <p:spPr>
          <a:xfrm>
            <a:off x="1886740" y="2606119"/>
            <a:ext cx="2442259" cy="1095245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4479403 w 4479403"/>
              <a:gd name="connsiteY0" fmla="*/ 1261641 h 1354762"/>
              <a:gd name="connsiteX1" fmla="*/ 590309 w 4479403"/>
              <a:gd name="connsiteY1" fmla="*/ 902826 h 1354762"/>
              <a:gd name="connsiteX2" fmla="*/ 0 w 4479403"/>
              <a:gd name="connsiteY2" fmla="*/ 0 h 1354762"/>
              <a:gd name="connsiteX0" fmla="*/ 4479403 w 4479403"/>
              <a:gd name="connsiteY0" fmla="*/ 1261641 h 2366801"/>
              <a:gd name="connsiteX1" fmla="*/ 2824223 w 4479403"/>
              <a:gd name="connsiteY1" fmla="*/ 2338087 h 2366801"/>
              <a:gd name="connsiteX2" fmla="*/ 0 w 4479403"/>
              <a:gd name="connsiteY2" fmla="*/ 0 h 2366801"/>
              <a:gd name="connsiteX0" fmla="*/ 2442259 w 2442259"/>
              <a:gd name="connsiteY0" fmla="*/ 0 h 1095245"/>
              <a:gd name="connsiteX1" fmla="*/ 787079 w 2442259"/>
              <a:gd name="connsiteY1" fmla="*/ 1076446 h 1095245"/>
              <a:gd name="connsiteX2" fmla="*/ 0 w 2442259"/>
              <a:gd name="connsiteY2" fmla="*/ 613458 h 1095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259" h="1095245">
                <a:moveTo>
                  <a:pt x="2442259" y="0"/>
                </a:moveTo>
                <a:cubicBezTo>
                  <a:pt x="2231021" y="282615"/>
                  <a:pt x="1194122" y="974203"/>
                  <a:pt x="787079" y="1076446"/>
                </a:cubicBezTo>
                <a:cubicBezTo>
                  <a:pt x="380036" y="1178689"/>
                  <a:pt x="81023" y="841093"/>
                  <a:pt x="0" y="613458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343766" y="2921403"/>
            <a:ext cx="1321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5V </a:t>
            </a:r>
            <a:r>
              <a:rPr lang="en-US" dirty="0" err="1"/>
              <a:t>Reg</a:t>
            </a:r>
            <a:r>
              <a:rPr lang="en-US" dirty="0"/>
              <a:t> GND</a:t>
            </a:r>
          </a:p>
        </p:txBody>
      </p:sp>
      <p:sp>
        <p:nvSpPr>
          <p:cNvPr id="40" name="Freeform 39"/>
          <p:cNvSpPr/>
          <p:nvPr/>
        </p:nvSpPr>
        <p:spPr>
          <a:xfrm>
            <a:off x="871367" y="2864357"/>
            <a:ext cx="3402958" cy="1402507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4479403 w 4479403"/>
              <a:gd name="connsiteY0" fmla="*/ 1261641 h 1354762"/>
              <a:gd name="connsiteX1" fmla="*/ 590309 w 4479403"/>
              <a:gd name="connsiteY1" fmla="*/ 902826 h 1354762"/>
              <a:gd name="connsiteX2" fmla="*/ 0 w 4479403"/>
              <a:gd name="connsiteY2" fmla="*/ 0 h 1354762"/>
              <a:gd name="connsiteX0" fmla="*/ 4479403 w 4479403"/>
              <a:gd name="connsiteY0" fmla="*/ 1261641 h 2366801"/>
              <a:gd name="connsiteX1" fmla="*/ 2824223 w 4479403"/>
              <a:gd name="connsiteY1" fmla="*/ 2338087 h 2366801"/>
              <a:gd name="connsiteX2" fmla="*/ 0 w 4479403"/>
              <a:gd name="connsiteY2" fmla="*/ 0 h 2366801"/>
              <a:gd name="connsiteX0" fmla="*/ 2442259 w 2442259"/>
              <a:gd name="connsiteY0" fmla="*/ 0 h 1095245"/>
              <a:gd name="connsiteX1" fmla="*/ 787079 w 2442259"/>
              <a:gd name="connsiteY1" fmla="*/ 1076446 h 1095245"/>
              <a:gd name="connsiteX2" fmla="*/ 0 w 2442259"/>
              <a:gd name="connsiteY2" fmla="*/ 613458 h 1095245"/>
              <a:gd name="connsiteX0" fmla="*/ 2489785 w 2489785"/>
              <a:gd name="connsiteY0" fmla="*/ 0 h 1411190"/>
              <a:gd name="connsiteX1" fmla="*/ 209572 w 2489785"/>
              <a:gd name="connsiteY1" fmla="*/ 1400537 h 1411190"/>
              <a:gd name="connsiteX2" fmla="*/ 47526 w 2489785"/>
              <a:gd name="connsiteY2" fmla="*/ 613458 h 1411190"/>
              <a:gd name="connsiteX0" fmla="*/ 3402958 w 3402958"/>
              <a:gd name="connsiteY0" fmla="*/ 0 h 1402507"/>
              <a:gd name="connsiteX1" fmla="*/ 1122745 w 3402958"/>
              <a:gd name="connsiteY1" fmla="*/ 1400537 h 1402507"/>
              <a:gd name="connsiteX2" fmla="*/ 0 w 3402958"/>
              <a:gd name="connsiteY2" fmla="*/ 300941 h 140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02958" h="1402507">
                <a:moveTo>
                  <a:pt x="3402958" y="0"/>
                </a:moveTo>
                <a:cubicBezTo>
                  <a:pt x="3191720" y="282615"/>
                  <a:pt x="1689905" y="1350380"/>
                  <a:pt x="1122745" y="1400537"/>
                </a:cubicBezTo>
                <a:cubicBezTo>
                  <a:pt x="555585" y="1450694"/>
                  <a:pt x="81023" y="528576"/>
                  <a:pt x="0" y="300941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81020" y="2794979"/>
            <a:ext cx="999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5V </a:t>
            </a:r>
            <a:r>
              <a:rPr lang="en-US" dirty="0" err="1"/>
              <a:t>Reg</a:t>
            </a:r>
            <a:r>
              <a:rPr lang="en-US" dirty="0"/>
              <a:t> +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5432864" y="2107607"/>
            <a:ext cx="7750" cy="16578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549821" y="2568200"/>
            <a:ext cx="23976" cy="7225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887279" y="2606120"/>
            <a:ext cx="21937" cy="6846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181721" y="2652856"/>
            <a:ext cx="50042" cy="11180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100540" y="2568200"/>
            <a:ext cx="29438" cy="8021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860122" y="2085342"/>
            <a:ext cx="41088" cy="14389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6466090" y="2442074"/>
            <a:ext cx="570364" cy="1082205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423657" y="2499069"/>
            <a:ext cx="494624" cy="916288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/>
          <p:cNvCxnSpPr/>
          <p:nvPr/>
        </p:nvCxnSpPr>
        <p:spPr>
          <a:xfrm flipH="1" flipV="1">
            <a:off x="4316045" y="3808414"/>
            <a:ext cx="24147" cy="1840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8442989" y="2499069"/>
            <a:ext cx="151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SCL/SDA Lines</a:t>
            </a:r>
          </a:p>
        </p:txBody>
      </p:sp>
      <p:cxnSp>
        <p:nvCxnSpPr>
          <p:cNvPr id="78" name="Straight Connector 77"/>
          <p:cNvCxnSpPr>
            <a:stCxn id="69" idx="3"/>
            <a:endCxn id="76" idx="1"/>
          </p:cNvCxnSpPr>
          <p:nvPr/>
        </p:nvCxnSpPr>
        <p:spPr>
          <a:xfrm flipV="1">
            <a:off x="7036454" y="2683735"/>
            <a:ext cx="1406535" cy="2994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Freeform 85"/>
          <p:cNvSpPr/>
          <p:nvPr/>
        </p:nvSpPr>
        <p:spPr>
          <a:xfrm>
            <a:off x="5207360" y="3576902"/>
            <a:ext cx="4651811" cy="1859055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1255653 w 1255653"/>
              <a:gd name="connsiteY0" fmla="*/ 36058 h 902871"/>
              <a:gd name="connsiteX1" fmla="*/ 590309 w 1255653"/>
              <a:gd name="connsiteY1" fmla="*/ 902826 h 902871"/>
              <a:gd name="connsiteX2" fmla="*/ 0 w 1255653"/>
              <a:gd name="connsiteY2" fmla="*/ 0 h 902871"/>
              <a:gd name="connsiteX0" fmla="*/ 3660870 w 3660870"/>
              <a:gd name="connsiteY0" fmla="*/ 0 h 867418"/>
              <a:gd name="connsiteX1" fmla="*/ 2995526 w 3660870"/>
              <a:gd name="connsiteY1" fmla="*/ 866768 h 867418"/>
              <a:gd name="connsiteX2" fmla="*/ 0 w 3660870"/>
              <a:gd name="connsiteY2" fmla="*/ 130613 h 867418"/>
              <a:gd name="connsiteX0" fmla="*/ 3660870 w 3660870"/>
              <a:gd name="connsiteY0" fmla="*/ 0 h 1986057"/>
              <a:gd name="connsiteX1" fmla="*/ 1530897 w 3660870"/>
              <a:gd name="connsiteY1" fmla="*/ 1985844 h 1986057"/>
              <a:gd name="connsiteX2" fmla="*/ 0 w 3660870"/>
              <a:gd name="connsiteY2" fmla="*/ 130613 h 1986057"/>
              <a:gd name="connsiteX0" fmla="*/ 2700127 w 2700127"/>
              <a:gd name="connsiteY0" fmla="*/ 1321805 h 1912119"/>
              <a:gd name="connsiteX1" fmla="*/ 1530897 w 2700127"/>
              <a:gd name="connsiteY1" fmla="*/ 1855231 h 1912119"/>
              <a:gd name="connsiteX2" fmla="*/ 0 w 2700127"/>
              <a:gd name="connsiteY2" fmla="*/ 0 h 1912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0127" h="1912119">
                <a:moveTo>
                  <a:pt x="2700127" y="1321805"/>
                </a:moveTo>
                <a:cubicBezTo>
                  <a:pt x="2488889" y="1604420"/>
                  <a:pt x="1980918" y="2075532"/>
                  <a:pt x="1530897" y="1855231"/>
                </a:cubicBezTo>
                <a:cubicBezTo>
                  <a:pt x="1080876" y="1634930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7" name="Freeform 86"/>
          <p:cNvSpPr/>
          <p:nvPr/>
        </p:nvSpPr>
        <p:spPr>
          <a:xfrm>
            <a:off x="6100540" y="3474659"/>
            <a:ext cx="2637816" cy="939865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1255653 w 1255653"/>
              <a:gd name="connsiteY0" fmla="*/ 36058 h 902871"/>
              <a:gd name="connsiteX1" fmla="*/ 590309 w 1255653"/>
              <a:gd name="connsiteY1" fmla="*/ 902826 h 902871"/>
              <a:gd name="connsiteX2" fmla="*/ 0 w 1255653"/>
              <a:gd name="connsiteY2" fmla="*/ 0 h 902871"/>
              <a:gd name="connsiteX0" fmla="*/ 3230887 w 3230887"/>
              <a:gd name="connsiteY0" fmla="*/ 131299 h 998644"/>
              <a:gd name="connsiteX1" fmla="*/ 2565543 w 3230887"/>
              <a:gd name="connsiteY1" fmla="*/ 998067 h 998644"/>
              <a:gd name="connsiteX2" fmla="*/ 0 w 3230887"/>
              <a:gd name="connsiteY2" fmla="*/ 0 h 998644"/>
              <a:gd name="connsiteX0" fmla="*/ 3230887 w 3230887"/>
              <a:gd name="connsiteY0" fmla="*/ 131299 h 951070"/>
              <a:gd name="connsiteX1" fmla="*/ 932952 w 3230887"/>
              <a:gd name="connsiteY1" fmla="*/ 950446 h 951070"/>
              <a:gd name="connsiteX2" fmla="*/ 0 w 3230887"/>
              <a:gd name="connsiteY2" fmla="*/ 0 h 951070"/>
              <a:gd name="connsiteX0" fmla="*/ 1531111 w 1531111"/>
              <a:gd name="connsiteY0" fmla="*/ 500356 h 966693"/>
              <a:gd name="connsiteX1" fmla="*/ 932952 w 1531111"/>
              <a:gd name="connsiteY1" fmla="*/ 950446 h 966693"/>
              <a:gd name="connsiteX2" fmla="*/ 0 w 1531111"/>
              <a:gd name="connsiteY2" fmla="*/ 0 h 966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1111" h="966693">
                <a:moveTo>
                  <a:pt x="1531111" y="500356"/>
                </a:moveTo>
                <a:cubicBezTo>
                  <a:pt x="1319873" y="782971"/>
                  <a:pt x="1188137" y="1033839"/>
                  <a:pt x="932952" y="950446"/>
                </a:cubicBezTo>
                <a:cubicBezTo>
                  <a:pt x="677767" y="867053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8" name="Freeform 87"/>
          <p:cNvSpPr/>
          <p:nvPr/>
        </p:nvSpPr>
        <p:spPr>
          <a:xfrm>
            <a:off x="5956333" y="3585990"/>
            <a:ext cx="3147102" cy="1231596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1255653 w 1255653"/>
              <a:gd name="connsiteY0" fmla="*/ 36058 h 902871"/>
              <a:gd name="connsiteX1" fmla="*/ 590309 w 1255653"/>
              <a:gd name="connsiteY1" fmla="*/ 902826 h 902871"/>
              <a:gd name="connsiteX2" fmla="*/ 0 w 1255653"/>
              <a:gd name="connsiteY2" fmla="*/ 0 h 902871"/>
              <a:gd name="connsiteX0" fmla="*/ 2290299 w 2290299"/>
              <a:gd name="connsiteY0" fmla="*/ 1143229 h 2039791"/>
              <a:gd name="connsiteX1" fmla="*/ 1624955 w 2290299"/>
              <a:gd name="connsiteY1" fmla="*/ 2009997 h 2039791"/>
              <a:gd name="connsiteX2" fmla="*/ 0 w 2290299"/>
              <a:gd name="connsiteY2" fmla="*/ 0 h 2039791"/>
              <a:gd name="connsiteX0" fmla="*/ 1826724 w 1826724"/>
              <a:gd name="connsiteY0" fmla="*/ 667027 h 2017410"/>
              <a:gd name="connsiteX1" fmla="*/ 1624955 w 1826724"/>
              <a:gd name="connsiteY1" fmla="*/ 2009997 h 2017410"/>
              <a:gd name="connsiteX2" fmla="*/ 0 w 1826724"/>
              <a:gd name="connsiteY2" fmla="*/ 0 h 2017410"/>
              <a:gd name="connsiteX0" fmla="*/ 1826724 w 1826724"/>
              <a:gd name="connsiteY0" fmla="*/ 667027 h 1266750"/>
              <a:gd name="connsiteX1" fmla="*/ 778426 w 1826724"/>
              <a:gd name="connsiteY1" fmla="*/ 1248073 h 1266750"/>
              <a:gd name="connsiteX2" fmla="*/ 0 w 1826724"/>
              <a:gd name="connsiteY2" fmla="*/ 0 h 12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6724" h="1266750">
                <a:moveTo>
                  <a:pt x="1826724" y="667027"/>
                </a:moveTo>
                <a:cubicBezTo>
                  <a:pt x="1615486" y="949642"/>
                  <a:pt x="1082880" y="1359244"/>
                  <a:pt x="778426" y="1248073"/>
                </a:cubicBezTo>
                <a:cubicBezTo>
                  <a:pt x="473972" y="1136902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9" name="Freeform 88"/>
          <p:cNvSpPr/>
          <p:nvPr/>
        </p:nvSpPr>
        <p:spPr>
          <a:xfrm>
            <a:off x="5409918" y="3536391"/>
            <a:ext cx="4003627" cy="1573007"/>
          </a:xfrm>
          <a:custGeom>
            <a:avLst/>
            <a:gdLst>
              <a:gd name="connsiteX0" fmla="*/ 1215342 w 1215342"/>
              <a:gd name="connsiteY0" fmla="*/ 405114 h 912930"/>
              <a:gd name="connsiteX1" fmla="*/ 590309 w 1215342"/>
              <a:gd name="connsiteY1" fmla="*/ 902826 h 912930"/>
              <a:gd name="connsiteX2" fmla="*/ 0 w 1215342"/>
              <a:gd name="connsiteY2" fmla="*/ 0 h 912930"/>
              <a:gd name="connsiteX0" fmla="*/ 1255653 w 1255653"/>
              <a:gd name="connsiteY0" fmla="*/ 36058 h 902871"/>
              <a:gd name="connsiteX1" fmla="*/ 590309 w 1255653"/>
              <a:gd name="connsiteY1" fmla="*/ 902826 h 902871"/>
              <a:gd name="connsiteX2" fmla="*/ 0 w 1255653"/>
              <a:gd name="connsiteY2" fmla="*/ 0 h 902871"/>
              <a:gd name="connsiteX0" fmla="*/ 3808676 w 3808676"/>
              <a:gd name="connsiteY0" fmla="*/ 381305 h 1252432"/>
              <a:gd name="connsiteX1" fmla="*/ 3143332 w 3808676"/>
              <a:gd name="connsiteY1" fmla="*/ 1248073 h 1252432"/>
              <a:gd name="connsiteX2" fmla="*/ 0 w 3808676"/>
              <a:gd name="connsiteY2" fmla="*/ 0 h 1252432"/>
              <a:gd name="connsiteX0" fmla="*/ 3808676 w 3808676"/>
              <a:gd name="connsiteY0" fmla="*/ 381305 h 1584365"/>
              <a:gd name="connsiteX1" fmla="*/ 1208409 w 3808676"/>
              <a:gd name="connsiteY1" fmla="*/ 1581415 h 1584365"/>
              <a:gd name="connsiteX2" fmla="*/ 0 w 3808676"/>
              <a:gd name="connsiteY2" fmla="*/ 0 h 1584365"/>
              <a:gd name="connsiteX0" fmla="*/ 2323891 w 2323891"/>
              <a:gd name="connsiteY0" fmla="*/ 1012273 h 1617907"/>
              <a:gd name="connsiteX1" fmla="*/ 1208409 w 2323891"/>
              <a:gd name="connsiteY1" fmla="*/ 1581415 h 1617907"/>
              <a:gd name="connsiteX2" fmla="*/ 0 w 2323891"/>
              <a:gd name="connsiteY2" fmla="*/ 0 h 1617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23891" h="1617907">
                <a:moveTo>
                  <a:pt x="2323891" y="1012273"/>
                </a:moveTo>
                <a:cubicBezTo>
                  <a:pt x="2112653" y="1294888"/>
                  <a:pt x="1595724" y="1750127"/>
                  <a:pt x="1208409" y="1581415"/>
                </a:cubicBezTo>
                <a:cubicBezTo>
                  <a:pt x="821094" y="1412703"/>
                  <a:pt x="81023" y="227635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9477739" y="4284448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GND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8901429" y="3897069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GND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8190204" y="3507012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5V+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9813164" y="4678838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3V+</a:t>
            </a:r>
          </a:p>
        </p:txBody>
      </p:sp>
      <p:cxnSp>
        <p:nvCxnSpPr>
          <p:cNvPr id="109" name="Straight Connector 108"/>
          <p:cNvCxnSpPr/>
          <p:nvPr/>
        </p:nvCxnSpPr>
        <p:spPr>
          <a:xfrm>
            <a:off x="5745556" y="4197503"/>
            <a:ext cx="50042" cy="11180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H="1" flipV="1">
            <a:off x="5048782" y="4177564"/>
            <a:ext cx="632580" cy="19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5717947" y="5319027"/>
            <a:ext cx="325438" cy="466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H="1" flipV="1">
            <a:off x="4968860" y="4439556"/>
            <a:ext cx="932350" cy="7103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H="1">
            <a:off x="6195785" y="5082514"/>
            <a:ext cx="31395" cy="4355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 flipV="1">
            <a:off x="5623170" y="5533294"/>
            <a:ext cx="632580" cy="19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5515429" y="5339185"/>
            <a:ext cx="15844" cy="2675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 flipV="1">
            <a:off x="4969720" y="5349831"/>
            <a:ext cx="632580" cy="19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Brace 1"/>
          <p:cNvSpPr/>
          <p:nvPr/>
        </p:nvSpPr>
        <p:spPr>
          <a:xfrm rot="16200000">
            <a:off x="5972595" y="-156458"/>
            <a:ext cx="515617" cy="969695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Brace 59"/>
          <p:cNvSpPr/>
          <p:nvPr/>
        </p:nvSpPr>
        <p:spPr>
          <a:xfrm rot="16200000">
            <a:off x="4585180" y="-59083"/>
            <a:ext cx="515617" cy="969695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5949908" y="-419301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MB1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506861" y="-378328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MB2</a:t>
            </a:r>
          </a:p>
        </p:txBody>
      </p:sp>
    </p:spTree>
    <p:extLst>
      <p:ext uri="{BB962C8B-B14F-4D97-AF65-F5344CB8AC3E}">
        <p14:creationId xmlns:p14="http://schemas.microsoft.com/office/powerpoint/2010/main" val="705779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7" t="31879" r="37068" b="24969"/>
          <a:stretch/>
        </p:blipFill>
        <p:spPr>
          <a:xfrm>
            <a:off x="2118291" y="1338123"/>
            <a:ext cx="7625308" cy="5064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76" y="-150264"/>
            <a:ext cx="10515600" cy="1325563"/>
          </a:xfrm>
        </p:spPr>
        <p:txBody>
          <a:bodyPr/>
          <a:lstStyle/>
          <a:p>
            <a:r>
              <a:rPr lang="en-US" dirty="0"/>
              <a:t>FSR, Hall Effect Sensors, and Charging Rod Detector Circuit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25124" y="968791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GND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10245" y="968791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5V+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167898" y="1338124"/>
            <a:ext cx="271848" cy="128510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2541822" y="1338124"/>
            <a:ext cx="626076" cy="63051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2729707" y="2154956"/>
            <a:ext cx="420130" cy="886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2527423" y="2383036"/>
            <a:ext cx="202285" cy="26209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3025124" y="2711909"/>
            <a:ext cx="142774" cy="22179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3678644" y="3191764"/>
            <a:ext cx="37397" cy="7997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594766" y="4854657"/>
            <a:ext cx="342171" cy="7979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7970707" y="3107801"/>
            <a:ext cx="5747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3058767" y="4161771"/>
            <a:ext cx="5586469" cy="2024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8615670" y="3088527"/>
            <a:ext cx="3085" cy="10646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6842778" y="3191764"/>
            <a:ext cx="1" cy="5154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 flipV="1">
            <a:off x="5024082" y="2533511"/>
            <a:ext cx="1818696" cy="697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>
            <a:off x="8542399" y="1850567"/>
            <a:ext cx="3084" cy="7526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6942532" y="5361399"/>
            <a:ext cx="2351097" cy="20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9021392" y="1778614"/>
            <a:ext cx="214048" cy="35827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>
            <a:off x="6367756" y="5512950"/>
            <a:ext cx="5747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6212792" y="3707216"/>
            <a:ext cx="5747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6787568" y="3152711"/>
            <a:ext cx="5747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7342015" y="2663662"/>
            <a:ext cx="1" cy="5154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>
            <a:off x="3337580" y="1967871"/>
            <a:ext cx="2875212" cy="157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5062146" y="2471633"/>
            <a:ext cx="37397" cy="7997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820970" y="2086110"/>
            <a:ext cx="1" cy="5154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6787568" y="1980675"/>
            <a:ext cx="1084585" cy="656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 flipV="1">
            <a:off x="7296880" y="2560961"/>
            <a:ext cx="1245518" cy="348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955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8" t="41787" b="19313"/>
          <a:stretch/>
        </p:blipFill>
        <p:spPr>
          <a:xfrm>
            <a:off x="2262433" y="197962"/>
            <a:ext cx="7663991" cy="558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98408" y="6059266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5V+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689088" y="4826525"/>
            <a:ext cx="0" cy="12327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097043" y="6090934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GND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7587723" y="4826525"/>
            <a:ext cx="726718" cy="12644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078770" y="3459636"/>
            <a:ext cx="610317" cy="1187778"/>
          </a:xfrm>
          <a:prstGeom prst="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86911" y="4462748"/>
            <a:ext cx="105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IR Sensor Hookup</a:t>
            </a:r>
          </a:p>
        </p:txBody>
      </p:sp>
      <p:cxnSp>
        <p:nvCxnSpPr>
          <p:cNvPr id="14" name="Straight Connector 13"/>
          <p:cNvCxnSpPr>
            <a:endCxn id="12" idx="3"/>
          </p:cNvCxnSpPr>
          <p:nvPr/>
        </p:nvCxnSpPr>
        <p:spPr>
          <a:xfrm flipH="1" flipV="1">
            <a:off x="8689087" y="4053525"/>
            <a:ext cx="1888504" cy="4092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3073466" y="5109078"/>
            <a:ext cx="3949840" cy="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6877256" y="1451727"/>
            <a:ext cx="8573" cy="20079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6878655" y="3459637"/>
            <a:ext cx="144651" cy="17156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3562616" y="4785913"/>
            <a:ext cx="170104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3327029" y="3459637"/>
            <a:ext cx="221374" cy="1366888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5599036" y="4785913"/>
            <a:ext cx="1093995" cy="175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6857522" y="3370080"/>
            <a:ext cx="1340886" cy="895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8235982" y="3370081"/>
            <a:ext cx="38383" cy="14245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6613809" y="1593130"/>
            <a:ext cx="79222" cy="319278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3705615" y="3189520"/>
            <a:ext cx="7280" cy="41246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35431" y="3189520"/>
            <a:ext cx="692612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3073466" y="3163850"/>
            <a:ext cx="0" cy="1945228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6264473" y="1074656"/>
            <a:ext cx="42059" cy="5184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5957196" y="1074656"/>
            <a:ext cx="42059" cy="5184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5628889" y="1036948"/>
            <a:ext cx="42059" cy="5184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5276199" y="1055801"/>
            <a:ext cx="42059" cy="5184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5260885" y="2422563"/>
            <a:ext cx="42059" cy="5184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586468" y="2394283"/>
            <a:ext cx="42059" cy="5184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5956991" y="2429211"/>
            <a:ext cx="42059" cy="5184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6253594" y="2411810"/>
            <a:ext cx="42059" cy="5184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 flipV="1">
            <a:off x="8575514" y="3361318"/>
            <a:ext cx="38383" cy="142459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6A88411-5A0C-4C77-BA95-3853185E012F}"/>
              </a:ext>
            </a:extLst>
          </p:cNvPr>
          <p:cNvCxnSpPr>
            <a:cxnSpLocks/>
          </p:cNvCxnSpPr>
          <p:nvPr/>
        </p:nvCxnSpPr>
        <p:spPr>
          <a:xfrm flipV="1">
            <a:off x="6722397" y="5138769"/>
            <a:ext cx="657741" cy="10337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22B27ED-7344-414E-8A4F-973EEDF6EA7F}"/>
              </a:ext>
            </a:extLst>
          </p:cNvPr>
          <p:cNvSpPr txBox="1"/>
          <p:nvPr/>
        </p:nvSpPr>
        <p:spPr>
          <a:xfrm>
            <a:off x="5933871" y="6250711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Vin</a:t>
            </a:r>
          </a:p>
        </p:txBody>
      </p:sp>
    </p:spTree>
    <p:extLst>
      <p:ext uri="{BB962C8B-B14F-4D97-AF65-F5344CB8AC3E}">
        <p14:creationId xmlns:p14="http://schemas.microsoft.com/office/powerpoint/2010/main" val="2994999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10893</TotalTime>
  <Words>161</Words>
  <Application>Microsoft Office PowerPoint</Application>
  <PresentationFormat>Widescreen</PresentationFormat>
  <Paragraphs>69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FSR, Hall Effect Sensors, and Charging Rod Detector Circuit</vt:lpstr>
      <vt:lpstr>PowerPoint Presentation</vt:lpstr>
    </vt:vector>
  </TitlesOfParts>
  <Company>Georgia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Vadim Linevich</dc:creator>
  <cp:lastModifiedBy>Daniel Soto</cp:lastModifiedBy>
  <cp:revision>23</cp:revision>
  <dcterms:created xsi:type="dcterms:W3CDTF">2017-02-08T20:31:23Z</dcterms:created>
  <dcterms:modified xsi:type="dcterms:W3CDTF">2017-06-14T23:26:15Z</dcterms:modified>
</cp:coreProperties>
</file>